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70.png"/><Relationship Id="rId5" Type="http://schemas.openxmlformats.org/officeDocument/2006/relationships/image" Target="../media/image128.png"/><Relationship Id="rId10" Type="http://schemas.openxmlformats.org/officeDocument/2006/relationships/image" Target="../media/image72.png"/><Relationship Id="rId4" Type="http://schemas.openxmlformats.org/officeDocument/2006/relationships/image" Target="../media/image141.png"/><Relationship Id="rId9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9ADD6-5F1B-B24F-3BFE-0DBA8F36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27" y="1219680"/>
            <a:ext cx="2555791" cy="19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5601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700692" y="948124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7C695-D32F-3CDB-9652-3ABE60A8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11" y="49936"/>
            <a:ext cx="2598280" cy="60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D5C03-732C-D522-56CB-BCDF99A5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4" y="49936"/>
            <a:ext cx="2519945" cy="60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A0A27-7506-1E7E-7788-0F6386C9E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444" y="3310792"/>
            <a:ext cx="2409307" cy="602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101502" y="5965268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6321</TotalTime>
  <Words>631</Words>
  <Application>Microsoft Office PowerPoint</Application>
  <PresentationFormat>Widescreen</PresentationFormat>
  <Paragraphs>214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99</cp:revision>
  <dcterms:created xsi:type="dcterms:W3CDTF">2022-07-26T19:04:22Z</dcterms:created>
  <dcterms:modified xsi:type="dcterms:W3CDTF">2023-03-18T01:01:23Z</dcterms:modified>
</cp:coreProperties>
</file>